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F30CA1-F6E7-4DC3-B191-E04170720DD7}" type="datetimeFigureOut">
              <a:rPr lang="zh-CN" altLang="en-US" smtClean="0"/>
              <a:t>2018/11/29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39F3C-224D-4A90-8CF3-C5C499810B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73412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F30CA1-F6E7-4DC3-B191-E04170720DD7}" type="datetimeFigureOut">
              <a:rPr lang="zh-CN" altLang="en-US" smtClean="0"/>
              <a:t>2018/11/29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339F3C-224D-4A90-8CF3-C5C499810B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43472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defRPr/>
            </a:pPr>
            <a:r>
              <a:rPr lang="zh-CN" altLang="en-US" sz="6000" smtClean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组合优化理论</a:t>
            </a:r>
            <a:endParaRPr lang="zh-CN" altLang="en-US" sz="6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3659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3557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2728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2669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9007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2393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4493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6162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1253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9000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4522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b="1" smtClean="0"/>
              <a:t>第</a:t>
            </a:r>
            <a:r>
              <a:rPr kumimoji="0" lang="en-US" altLang="zh-CN" b="1" smtClean="0"/>
              <a:t>5</a:t>
            </a:r>
            <a:r>
              <a:rPr kumimoji="0" lang="zh-CN" altLang="en-US" b="1" smtClean="0"/>
              <a:t>章    动态规划法</a:t>
            </a:r>
            <a:endParaRPr kumimoji="0" lang="zh-CN" altLang="en-US" b="1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349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6174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4347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5545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5543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5021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953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5799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7238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8878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4426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7323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7409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3005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9692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8413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4716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6867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8920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7923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81978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4476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87311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49667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36649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37150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71607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53024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14926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26702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37648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04896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5834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50977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88568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76068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6094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2971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04764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25040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01349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5107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2743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2480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56258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69586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38834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41045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09807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66079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47980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61865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11241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64609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3471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42502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45193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71610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59601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76851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498783"/>
      </p:ext>
    </p:extLst>
  </p:cSld>
  <p:clrMapOvr>
    <a:masterClrMapping/>
  </p:clrMapOvr>
  <p:transition spd="med">
    <p:random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8361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6287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</Words>
  <Application>Microsoft Office PowerPoint</Application>
  <PresentationFormat>全屏显示(4:3)</PresentationFormat>
  <Paragraphs>2</Paragraphs>
  <Slides>74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74</vt:i4>
      </vt:variant>
    </vt:vector>
  </HeadingPairs>
  <TitlesOfParts>
    <vt:vector size="75" baseType="lpstr">
      <vt:lpstr>Office 主题​​</vt:lpstr>
      <vt:lpstr>组合优化理论</vt:lpstr>
      <vt:lpstr>第5章    动态规划法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组合优化理论</dc:title>
  <dc:creator>DRChina</dc:creator>
  <cp:lastModifiedBy>DRChina</cp:lastModifiedBy>
  <cp:revision>1</cp:revision>
  <dcterms:created xsi:type="dcterms:W3CDTF">2018-11-28T16:15:59Z</dcterms:created>
  <dcterms:modified xsi:type="dcterms:W3CDTF">2018-11-28T16:15:59Z</dcterms:modified>
</cp:coreProperties>
</file>